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382" autoAdjust="0"/>
  </p:normalViewPr>
  <p:slideViewPr>
    <p:cSldViewPr>
      <p:cViewPr>
        <p:scale>
          <a:sx n="78" d="100"/>
          <a:sy n="78" d="100"/>
        </p:scale>
        <p:origin x="2652" y="3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9E50E-C7F1-4ECE-B3A8-D2BC5DF4828A}" type="datetimeFigureOut">
              <a:rPr lang="ko-KR" altLang="en-US" smtClean="0"/>
              <a:t>2021-06-21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211892-C1B6-44EB-A514-A4239FCF64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786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211892-C1B6-44EB-A514-A4239FCF64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686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7.png"/><Relationship Id="rId5" Type="http://schemas.openxmlformats.org/officeDocument/2006/relationships/image" Target="../media/image51.png"/><Relationship Id="rId10" Type="http://schemas.openxmlformats.org/officeDocument/2006/relationships/image" Target="../media/image82.png"/><Relationship Id="rId4" Type="http://schemas.openxmlformats.org/officeDocument/2006/relationships/image" Target="../media/image79.png"/><Relationship Id="rId9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4.png"/><Relationship Id="rId7" Type="http://schemas.openxmlformats.org/officeDocument/2006/relationships/image" Target="../media/image3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85.png"/><Relationship Id="rId9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38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image" Target="../media/image87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9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8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32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6.png"/><Relationship Id="rId7" Type="http://schemas.openxmlformats.org/officeDocument/2006/relationships/image" Target="../media/image3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7.png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4.png"/><Relationship Id="rId7" Type="http://schemas.openxmlformats.org/officeDocument/2006/relationships/image" Target="../media/image3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51.png"/><Relationship Id="rId9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6.png"/><Relationship Id="rId7" Type="http://schemas.openxmlformats.org/officeDocument/2006/relationships/image" Target="../media/image3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77.png"/><Relationship Id="rId9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0255" y="4787112"/>
            <a:ext cx="8617284" cy="1044928"/>
            <a:chOff x="4680255" y="4787112"/>
            <a:chExt cx="861728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55" y="4787112"/>
              <a:ext cx="861728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3118" y="3379105"/>
            <a:ext cx="8842469" cy="16518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5974" y="4672831"/>
            <a:ext cx="8156932" cy="14954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97539" y="2720516"/>
            <a:ext cx="858652" cy="859054"/>
            <a:chOff x="13297539" y="2720516"/>
            <a:chExt cx="858652" cy="859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7539" y="2720516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21402" y="2720718"/>
            <a:ext cx="858652" cy="859054"/>
            <a:chOff x="3821402" y="2720718"/>
            <a:chExt cx="858652" cy="8590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3821402" y="2720718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97539" y="6698055"/>
            <a:ext cx="858652" cy="859054"/>
            <a:chOff x="13297539" y="6698055"/>
            <a:chExt cx="858652" cy="8590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97539" y="6698055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21402" y="6697854"/>
            <a:ext cx="858652" cy="859054"/>
            <a:chOff x="3821402" y="6697854"/>
            <a:chExt cx="858652" cy="8590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3821402" y="6697854"/>
              <a:ext cx="858652" cy="85905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2161" y="5793946"/>
            <a:ext cx="4626933" cy="7872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58495" y="5793946"/>
            <a:ext cx="1297492" cy="7872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439" y="430619"/>
            <a:ext cx="3417313" cy="13636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45321" y="1859833"/>
            <a:ext cx="622679" cy="622971"/>
            <a:chOff x="10188862" y="2482804"/>
            <a:chExt cx="622679" cy="6229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88862" y="2482804"/>
              <a:ext cx="622679" cy="622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35321" y="1866900"/>
            <a:ext cx="622679" cy="622971"/>
            <a:chOff x="5567937" y="2482658"/>
            <a:chExt cx="622679" cy="6229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5567937" y="2482658"/>
              <a:ext cx="622679" cy="622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45321" y="8863929"/>
            <a:ext cx="622679" cy="622971"/>
            <a:chOff x="10188862" y="9260340"/>
            <a:chExt cx="622679" cy="6229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88862" y="9260340"/>
              <a:ext cx="622679" cy="622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48400" y="8863929"/>
            <a:ext cx="622679" cy="622971"/>
            <a:chOff x="5567937" y="9260194"/>
            <a:chExt cx="622679" cy="6229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567937" y="9260194"/>
              <a:ext cx="622679" cy="622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40120" y="7114733"/>
            <a:ext cx="4929849" cy="3438913"/>
            <a:chOff x="12840120" y="7114733"/>
            <a:chExt cx="4929849" cy="34389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40120" y="7114733"/>
              <a:ext cx="4929849" cy="343891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15049" y="7314734"/>
            <a:ext cx="3913973" cy="3020877"/>
          </a:xfrm>
          <a:prstGeom prst="rect">
            <a:avLst/>
          </a:prstGeom>
        </p:spPr>
      </p:pic>
      <p:pic>
        <p:nvPicPr>
          <p:cNvPr id="3" name="시연영상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5400000">
            <a:off x="4770442" y="3616098"/>
            <a:ext cx="7314365" cy="41207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5089" y="5270234"/>
            <a:ext cx="3726800" cy="13662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5" y="1019595"/>
            <a:ext cx="6813717" cy="575805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30478" y="8746494"/>
            <a:ext cx="1724912" cy="6868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68583" y="8936076"/>
            <a:ext cx="194611" cy="194611"/>
            <a:chOff x="13068583" y="8936076"/>
            <a:chExt cx="194611" cy="194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8583" y="8936076"/>
              <a:ext cx="194611" cy="194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46097" y="8047321"/>
            <a:ext cx="4332089" cy="68569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2439" y="435824"/>
            <a:ext cx="1867144" cy="14044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6598" y="1884416"/>
            <a:ext cx="3202212" cy="6889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6133" y="4050705"/>
            <a:ext cx="3631923" cy="3631923"/>
            <a:chOff x="976133" y="4050705"/>
            <a:chExt cx="3631923" cy="36319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133" y="4050705"/>
              <a:ext cx="3631923" cy="36319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2257" y="5060399"/>
            <a:ext cx="3726791" cy="17411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25088" y="1944835"/>
            <a:ext cx="11793960" cy="2260317"/>
            <a:chOff x="7025088" y="1944835"/>
            <a:chExt cx="11793960" cy="22603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5088" y="1944835"/>
              <a:ext cx="11793960" cy="22603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25088" y="4736508"/>
            <a:ext cx="11793960" cy="2260317"/>
            <a:chOff x="7025088" y="4736508"/>
            <a:chExt cx="11793960" cy="22603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5088" y="4736508"/>
              <a:ext cx="11793960" cy="22603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25088" y="7504762"/>
            <a:ext cx="11793960" cy="2260317"/>
            <a:chOff x="7025088" y="7504762"/>
            <a:chExt cx="11793960" cy="22603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5088" y="7504762"/>
              <a:ext cx="11793960" cy="226031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27790" y="2006233"/>
            <a:ext cx="2369783" cy="241270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27790" y="4750662"/>
            <a:ext cx="2369783" cy="241270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27790" y="7559623"/>
            <a:ext cx="1364086" cy="174954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39334" y="2153725"/>
            <a:ext cx="7379746" cy="18640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39334" y="4907353"/>
            <a:ext cx="7379746" cy="116028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39334" y="7726439"/>
            <a:ext cx="7379746" cy="11602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5771429"/>
            <a:ext cx="1026926" cy="145307"/>
            <a:chOff x="0" y="5771429"/>
            <a:chExt cx="1026926" cy="1453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5771429"/>
              <a:ext cx="1026926" cy="1453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57262" y="5771429"/>
            <a:ext cx="2653232" cy="145307"/>
            <a:chOff x="4557262" y="5771429"/>
            <a:chExt cx="2653232" cy="14530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57262" y="5771429"/>
              <a:ext cx="2653232" cy="1453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16299" y="3794546"/>
            <a:ext cx="3649035" cy="145535"/>
            <a:chOff x="3816299" y="3794546"/>
            <a:chExt cx="3649035" cy="1455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980000">
              <a:off x="3816299" y="3794546"/>
              <a:ext cx="3649035" cy="1455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16175" y="7698749"/>
            <a:ext cx="3649035" cy="145535"/>
            <a:chOff x="3816175" y="7698749"/>
            <a:chExt cx="3649035" cy="14553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980000">
              <a:off x="3816175" y="7698749"/>
              <a:ext cx="3649035" cy="1455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8426" y="3838936"/>
            <a:ext cx="3726094" cy="1044928"/>
            <a:chOff x="668426" y="3838936"/>
            <a:chExt cx="3726094" cy="1044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426" y="3838936"/>
              <a:ext cx="3726094" cy="10449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4145" y="3794508"/>
            <a:ext cx="4112895" cy="13713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250152" y="174093"/>
            <a:ext cx="858652" cy="859054"/>
            <a:chOff x="17250152" y="174093"/>
            <a:chExt cx="858652" cy="8590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0152" y="174093"/>
              <a:ext cx="858652" cy="8590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101" y="173892"/>
            <a:ext cx="858652" cy="859054"/>
            <a:chOff x="239101" y="173892"/>
            <a:chExt cx="858652" cy="8590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39101" y="173892"/>
              <a:ext cx="858652" cy="8590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50152" y="9215719"/>
            <a:ext cx="858652" cy="859054"/>
            <a:chOff x="17250152" y="9215719"/>
            <a:chExt cx="858652" cy="8590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50152" y="9215719"/>
              <a:ext cx="858652" cy="85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9101" y="9215921"/>
            <a:ext cx="858652" cy="859054"/>
            <a:chOff x="239101" y="9215921"/>
            <a:chExt cx="858652" cy="8590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39101" y="9215921"/>
              <a:ext cx="858652" cy="8590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18870" y="4990851"/>
            <a:ext cx="10306261" cy="222971"/>
            <a:chOff x="6018870" y="4990851"/>
            <a:chExt cx="10306261" cy="2229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6018870" y="4990851"/>
              <a:ext cx="10306261" cy="222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03734" y="603620"/>
            <a:ext cx="1136532" cy="1136532"/>
            <a:chOff x="10603734" y="603620"/>
            <a:chExt cx="1136532" cy="11365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03734" y="603620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03734" y="2463962"/>
            <a:ext cx="1136532" cy="1136532"/>
            <a:chOff x="10603734" y="2463962"/>
            <a:chExt cx="1136532" cy="11365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03734" y="2463962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03734" y="4348701"/>
            <a:ext cx="1136532" cy="1136532"/>
            <a:chOff x="10603734" y="4348701"/>
            <a:chExt cx="1136532" cy="11365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03734" y="4348701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03734" y="6348726"/>
            <a:ext cx="1136532" cy="1136532"/>
            <a:chOff x="10603734" y="6348726"/>
            <a:chExt cx="1136532" cy="11365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03734" y="6348726"/>
              <a:ext cx="1136532" cy="11365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03734" y="8381730"/>
            <a:ext cx="1136532" cy="1136532"/>
            <a:chOff x="10603734" y="8381730"/>
            <a:chExt cx="1136532" cy="11365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03734" y="8381730"/>
              <a:ext cx="1136532" cy="113653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35165" y="829038"/>
            <a:ext cx="1092825" cy="82283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35137" y="2681770"/>
            <a:ext cx="1139452" cy="83044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35137" y="4575256"/>
            <a:ext cx="1139909" cy="83044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35137" y="6566532"/>
            <a:ext cx="1145166" cy="83044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35137" y="8598592"/>
            <a:ext cx="1139909" cy="86601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38335" y="905068"/>
            <a:ext cx="3612454" cy="68570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30763" y="904534"/>
            <a:ext cx="3178079" cy="45871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38335" y="2732005"/>
            <a:ext cx="3612455" cy="69150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30763" y="2858280"/>
            <a:ext cx="3409692" cy="45871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38335" y="4628573"/>
            <a:ext cx="3612455" cy="71863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913982" y="6640253"/>
            <a:ext cx="4636812" cy="69150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930763" y="4770918"/>
            <a:ext cx="4162944" cy="45713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930763" y="6561449"/>
            <a:ext cx="2656442" cy="47935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930763" y="8592861"/>
            <a:ext cx="3699717" cy="45871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596516" y="8717405"/>
            <a:ext cx="4954277" cy="6915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5089" y="5270748"/>
            <a:ext cx="3726799" cy="136577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3" y="1025481"/>
            <a:ext cx="6470188" cy="575217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30478" y="8741872"/>
            <a:ext cx="3289828" cy="6915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68583" y="8936076"/>
            <a:ext cx="194611" cy="194611"/>
            <a:chOff x="13068583" y="8936076"/>
            <a:chExt cx="194611" cy="194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8583" y="8936076"/>
              <a:ext cx="194611" cy="194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46097" y="8051348"/>
            <a:ext cx="3202211" cy="6915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9004" y="509503"/>
            <a:ext cx="1867143" cy="13657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31746" y="3545635"/>
            <a:ext cx="6171429" cy="6740080"/>
            <a:chOff x="11631746" y="3545635"/>
            <a:chExt cx="6171429" cy="67400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31746" y="3545635"/>
              <a:ext cx="6171429" cy="674008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79337" y="1860569"/>
            <a:ext cx="5546096" cy="18312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4908" y="1729646"/>
            <a:ext cx="4946332" cy="140109"/>
            <a:chOff x="794908" y="1729646"/>
            <a:chExt cx="4946332" cy="1401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908" y="1729646"/>
              <a:ext cx="4946332" cy="14010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5068" y="1958491"/>
            <a:ext cx="4419706" cy="6856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2210" y="3640873"/>
            <a:ext cx="4144941" cy="4144941"/>
            <a:chOff x="782210" y="3640873"/>
            <a:chExt cx="4144941" cy="41449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2210" y="3640873"/>
              <a:ext cx="4144941" cy="41449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34891" y="3640873"/>
            <a:ext cx="4144941" cy="4144941"/>
            <a:chOff x="6134891" y="3640873"/>
            <a:chExt cx="4144941" cy="41449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4891" y="3640873"/>
              <a:ext cx="4144941" cy="414494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7525" y="8112811"/>
            <a:ext cx="2858701" cy="5504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40211" y="8114715"/>
            <a:ext cx="2893748" cy="9923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439484" y="1775301"/>
            <a:ext cx="363691" cy="363861"/>
            <a:chOff x="17439484" y="1775301"/>
            <a:chExt cx="363691" cy="3638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39484" y="17753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31831" y="1800613"/>
            <a:ext cx="363691" cy="363861"/>
            <a:chOff x="11631831" y="1800613"/>
            <a:chExt cx="363691" cy="3638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1631831" y="1800613"/>
              <a:ext cx="363691" cy="36386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02678" y="4038717"/>
            <a:ext cx="5036619" cy="51433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5089" y="5278051"/>
            <a:ext cx="4501884" cy="14315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5" y="1019595"/>
            <a:ext cx="6810521" cy="575805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30478" y="8747678"/>
            <a:ext cx="3637251" cy="7200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68583" y="8936076"/>
            <a:ext cx="194611" cy="194611"/>
            <a:chOff x="13068583" y="8936076"/>
            <a:chExt cx="194611" cy="194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8583" y="8936076"/>
              <a:ext cx="194611" cy="194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46097" y="8051091"/>
            <a:ext cx="3897055" cy="6917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946" y="4302317"/>
            <a:ext cx="5413021" cy="5389018"/>
            <a:chOff x="732946" y="4302317"/>
            <a:chExt cx="5413021" cy="53890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946" y="4302317"/>
              <a:ext cx="5413021" cy="53890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83125" y="4302317"/>
            <a:ext cx="5413021" cy="5389018"/>
            <a:chOff x="6483125" y="4302317"/>
            <a:chExt cx="5413021" cy="53890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3125" y="4302317"/>
              <a:ext cx="5413021" cy="53890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33304" y="4302317"/>
            <a:ext cx="5413021" cy="5389018"/>
            <a:chOff x="12233304" y="4302317"/>
            <a:chExt cx="5413021" cy="53890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33304" y="4302317"/>
              <a:ext cx="5413021" cy="53890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55632" y="364514"/>
            <a:ext cx="4501884" cy="13662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97740" y="1585170"/>
            <a:ext cx="4946332" cy="140109"/>
            <a:chOff x="6697740" y="1585170"/>
            <a:chExt cx="4946332" cy="1401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7740" y="1585170"/>
              <a:ext cx="4946332" cy="1401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49792" y="1818138"/>
            <a:ext cx="4090401" cy="6917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7970" y="3274548"/>
            <a:ext cx="1299221" cy="137970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1476" y="4719411"/>
            <a:ext cx="4258760" cy="99964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7201" y="5771753"/>
            <a:ext cx="4629265" cy="36233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68149" y="3271790"/>
            <a:ext cx="1455587" cy="138246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18358" y="3271790"/>
            <a:ext cx="1457120" cy="138246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97581" y="4669792"/>
            <a:ext cx="4005130" cy="99964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49104" y="4676971"/>
            <a:ext cx="2496590" cy="104596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24763" y="5771753"/>
            <a:ext cx="4629265" cy="31354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697740" y="5804133"/>
            <a:ext cx="5004730" cy="3662533"/>
            <a:chOff x="6697740" y="5804133"/>
            <a:chExt cx="5004730" cy="36625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7740" y="5804133"/>
              <a:ext cx="5004730" cy="36625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64817" y="6547950"/>
            <a:ext cx="4687732" cy="2174899"/>
            <a:chOff x="6864817" y="6547950"/>
            <a:chExt cx="4687732" cy="21748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64817" y="6547950"/>
              <a:ext cx="4687732" cy="2174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5089" y="5270234"/>
            <a:ext cx="3726800" cy="13662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5" y="1019595"/>
            <a:ext cx="6813717" cy="57580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46097" y="8051091"/>
            <a:ext cx="3984672" cy="6917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DC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439" y="435824"/>
            <a:ext cx="2919958" cy="14286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545" y="1648662"/>
            <a:ext cx="4946332" cy="140109"/>
            <a:chOff x="874545" y="1648662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545" y="1648662"/>
              <a:ext cx="4946332" cy="1401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065544" y="2494041"/>
            <a:ext cx="622679" cy="622971"/>
            <a:chOff x="17065544" y="2494041"/>
            <a:chExt cx="622679" cy="6229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5544" y="2494041"/>
              <a:ext cx="622679" cy="622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5315" y="2484694"/>
            <a:ext cx="622679" cy="622971"/>
            <a:chOff x="755315" y="2484694"/>
            <a:chExt cx="622679" cy="6229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755315" y="2484694"/>
              <a:ext cx="622679" cy="622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065544" y="8914985"/>
            <a:ext cx="622679" cy="622971"/>
            <a:chOff x="17065544" y="8914985"/>
            <a:chExt cx="622679" cy="6229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65544" y="8914985"/>
              <a:ext cx="622679" cy="622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5315" y="8933887"/>
            <a:ext cx="622679" cy="622971"/>
            <a:chOff x="755315" y="8933887"/>
            <a:chExt cx="622679" cy="6229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755315" y="8933887"/>
              <a:ext cx="622679" cy="622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4545" y="2607657"/>
            <a:ext cx="4024663" cy="6792679"/>
            <a:chOff x="874545" y="2607657"/>
            <a:chExt cx="4024663" cy="6792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4545" y="2607657"/>
              <a:ext cx="4024663" cy="6792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99208" y="2646398"/>
            <a:ext cx="5537677" cy="6753938"/>
            <a:chOff x="4899208" y="2646398"/>
            <a:chExt cx="5537677" cy="67539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99208" y="2646398"/>
              <a:ext cx="5537677" cy="67539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36885" y="2607657"/>
            <a:ext cx="7112753" cy="6792679"/>
            <a:chOff x="10436885" y="2607657"/>
            <a:chExt cx="7112753" cy="67926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36885" y="2607657"/>
              <a:ext cx="7112753" cy="67926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07547" y="549030"/>
            <a:ext cx="6171429" cy="1386618"/>
            <a:chOff x="10907547" y="549030"/>
            <a:chExt cx="6171429" cy="138661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07547" y="549030"/>
              <a:ext cx="6171429" cy="13866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91470" y="429836"/>
            <a:ext cx="622679" cy="622971"/>
            <a:chOff x="10791470" y="429836"/>
            <a:chExt cx="622679" cy="6229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0791470" y="429836"/>
              <a:ext cx="622679" cy="6229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598272" y="429690"/>
            <a:ext cx="622679" cy="622971"/>
            <a:chOff x="16598272" y="429690"/>
            <a:chExt cx="622679" cy="6229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98272" y="429690"/>
              <a:ext cx="622679" cy="6229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600532" y="1407231"/>
            <a:ext cx="622679" cy="622971"/>
            <a:chOff x="16600532" y="1407231"/>
            <a:chExt cx="622679" cy="6229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00532" y="1407231"/>
              <a:ext cx="622679" cy="6229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788621" y="1459618"/>
            <a:ext cx="622679" cy="622971"/>
            <a:chOff x="10788621" y="1459618"/>
            <a:chExt cx="622679" cy="6229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0788621" y="1459618"/>
              <a:ext cx="622679" cy="6229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591388" y="335737"/>
            <a:ext cx="3634976" cy="1980298"/>
            <a:chOff x="6591388" y="335737"/>
            <a:chExt cx="3634976" cy="198029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91388" y="335737"/>
              <a:ext cx="3634976" cy="198029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470525" y="218174"/>
            <a:ext cx="622679" cy="622971"/>
            <a:chOff x="6470525" y="218174"/>
            <a:chExt cx="622679" cy="62297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6470525" y="218174"/>
              <a:ext cx="622679" cy="6229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461001" y="1833121"/>
            <a:ext cx="622679" cy="622971"/>
            <a:chOff x="6461001" y="1833121"/>
            <a:chExt cx="622679" cy="62297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461001" y="1833121"/>
              <a:ext cx="622679" cy="6229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756094" y="237544"/>
            <a:ext cx="622679" cy="622971"/>
            <a:chOff x="9756094" y="237544"/>
            <a:chExt cx="622679" cy="62297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56094" y="237544"/>
              <a:ext cx="622679" cy="6229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747511" y="1831013"/>
            <a:ext cx="622679" cy="622971"/>
            <a:chOff x="9747511" y="1831013"/>
            <a:chExt cx="622679" cy="62297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47511" y="1831013"/>
              <a:ext cx="622679" cy="622971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500" y="4076700"/>
            <a:ext cx="5086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14400" y="4305300"/>
            <a:ext cx="884595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914400" y="5067300"/>
            <a:ext cx="1578758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5F2D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5089" y="5270234"/>
            <a:ext cx="4501884" cy="13662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195" y="1019595"/>
            <a:ext cx="6850467" cy="575805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30478" y="8741614"/>
            <a:ext cx="2072334" cy="691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68583" y="8241951"/>
            <a:ext cx="194611" cy="194611"/>
            <a:chOff x="13068583" y="8241951"/>
            <a:chExt cx="194611" cy="1946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8583" y="824195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68583" y="8936076"/>
            <a:ext cx="194611" cy="194611"/>
            <a:chOff x="13068583" y="8936076"/>
            <a:chExt cx="194611" cy="194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8583" y="8936076"/>
              <a:ext cx="194611" cy="194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46097" y="8051091"/>
            <a:ext cx="2419755" cy="6917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</Words>
  <Application>Microsoft Office PowerPoint</Application>
  <PresentationFormat>사용자 지정</PresentationFormat>
  <Paragraphs>1</Paragraphs>
  <Slides>12</Slides>
  <Notes>1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SEHO</cp:lastModifiedBy>
  <cp:revision>5</cp:revision>
  <dcterms:created xsi:type="dcterms:W3CDTF">2021-06-20T10:33:49Z</dcterms:created>
  <dcterms:modified xsi:type="dcterms:W3CDTF">2021-06-21T01:15:38Z</dcterms:modified>
</cp:coreProperties>
</file>